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5AE3378-E5DE-49E5-8274-71D594929E14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47B94D6-1F7E-40F0-9934-A80DE23580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4A895-FB71-42A3-ADCE-E83B8F25CEB0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A7B95-C748-4FE9-9266-7A6886CB5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13BDE2-F0A5-4E36-AEB4-F8084BE45FC8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6890E2E-A3D6-41B5-B98C-4BFE004DFC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1672C-D97D-4C58-AC84-FFDCAF3DEC07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4D7E3-CE78-4DDD-9730-0E9ACB2E20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C29E693-2B81-4DE4-8006-32CCBC118832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89E645-9FEC-434B-86E3-9582D9F758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C0384-613C-4AAE-B9E1-5A19CBD8852B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EEA29-717A-40D7-BE59-E06432EE95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66FA6-F92D-40E3-B08F-B930AF57F18C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BC3BD-C04C-436D-A64F-1221DB3F8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E96AF-43A3-4ED8-AF1A-BE76674DF74E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2864A-1D71-4F26-9687-3FAECE3A08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C1562-CBF5-4786-92A5-2471879D6C98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1C310-A1D7-49AA-A31F-B23BB5BB3D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4BC39-0141-4AC7-ADAC-378D08143051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183E8-B0F8-4208-95F7-BBC0A0F68E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3B8A3B-2CBD-4D1A-B2C1-422BC26FC965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4AF491-0D32-4CD3-9AB9-030F82A979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414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D1A29BA-7187-4722-9F26-6D5B5F690B2A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6FB2B65-76AF-4495-AE6C-1EBF5187E9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7" r:id="rId2"/>
    <p:sldLayoutId id="2147483785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6" r:id="rId9"/>
    <p:sldLayoutId id="2147483783" r:id="rId10"/>
    <p:sldLayoutId id="21474837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500042"/>
            <a:ext cx="7851648" cy="284321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My favorite food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Zabluda Anna Aleksandrovna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English language</a:t>
            </a:r>
            <a:endParaRPr lang="uk-UA" smtClean="0"/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7 </a:t>
            </a:r>
            <a:r>
              <a:rPr lang="en-US" smtClean="0"/>
              <a:t>form</a:t>
            </a:r>
            <a:endParaRPr lang="ru-RU" smtClean="0"/>
          </a:p>
        </p:txBody>
      </p:sp>
      <p:pic>
        <p:nvPicPr>
          <p:cNvPr id="13315" name="Picture 3" descr="https://encrypted-tbn3.google.com/images?q=tbn:ANd9GcTRfHPkB8zN1LVdZilCBQKt_JczVXEdEGS2A-Isg9ZpUEp7QNGSx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234315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5" descr="https://encrypted-tbn0.google.com/images?q=tbn:ANd9GcSQjIzSx5eq0BRMQhTNF2dxVQlCS9ZqeHq1D14a-Kmptvv3E5wy29NcFkZ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5000625"/>
            <a:ext cx="1928813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" name="Picture 1" descr="F:\Еда\7DCAOYXG7HCAMV4BYKCAO94UADCAZMU9JYCALP5OCGCACO0167CA55A3S8CA75TOFSCAQNFZWHCA26PDRLCAQ6QF6JCANSL6NQCAK1Q0SYCAPOF7ALCAY0UKNMCAU7MO60CASMG6SOCAPWBHGACA43M1BV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928802"/>
            <a:ext cx="2643174" cy="4929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F:\Еда\GJCAP5HB16CA9X5IVOCAYEW3VYCAC31XNGCAUS7EBICA0XYFU9CA5KCK2LCA61AT6CCAEZAE11CASQE44MCA1GTOKICA7MEODOCAY1N31VCA9WKW31CAB4Z8LCCAWY32JHCAMF4WD0CAPQQY8YCAWW0UU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4652963"/>
            <a:ext cx="1862137" cy="186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323850" y="1557338"/>
            <a:ext cx="7415213" cy="2592387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3200" smtClean="0">
                <a:solidFill>
                  <a:srgbClr val="002060"/>
                </a:solidFill>
              </a:rPr>
              <a:t>Sometimes life is so boring</a:t>
            </a:r>
            <a:r>
              <a:rPr lang="uk-UA" sz="3200" smtClean="0">
                <a:solidFill>
                  <a:srgbClr val="002060"/>
                </a:solidFill>
              </a:rPr>
              <a:t>… </a:t>
            </a:r>
            <a:r>
              <a:rPr lang="en-US" sz="3200" smtClean="0">
                <a:solidFill>
                  <a:srgbClr val="002060"/>
                </a:solidFill>
              </a:rPr>
              <a:t>And you think if eating more cripes, hamburgers, hot-dogs or ice-cream life will be better. But can you do it all the time? Can this tasty things be dangerous for your health</a:t>
            </a:r>
            <a:r>
              <a:rPr lang="uk-UA" sz="3200" smtClean="0">
                <a:solidFill>
                  <a:srgbClr val="002060"/>
                </a:solidFill>
              </a:rPr>
              <a:t>?</a:t>
            </a:r>
            <a:r>
              <a:rPr lang="en-US" sz="3200" smtClean="0">
                <a:solidFill>
                  <a:srgbClr val="002060"/>
                </a:solidFill>
              </a:rPr>
              <a:t> Let’s learn more about it!</a:t>
            </a:r>
            <a:endParaRPr lang="ru-RU" sz="3200" smtClean="0">
              <a:solidFill>
                <a:srgbClr val="002060"/>
              </a:solidFill>
            </a:endParaRPr>
          </a:p>
        </p:txBody>
      </p:sp>
      <p:pic>
        <p:nvPicPr>
          <p:cNvPr id="14339" name="Picture 5" descr="F:\Еда\images[8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4508500"/>
            <a:ext cx="2214562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7" descr="F:\Еда\WOCAUH9LEECADMA01ZCA1USNQ9CA4OE46HCAZKCDGSCA0EWJTGCAGF9PKOCAVQIW95CA5VE06TCA4CU0VHCA8WF1Z5CABHSZDRCA2CV5LGCATJKD61CAKYMQEVCA3QUZG4CALQDM4QCA16X44ZCAPNN0V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0" y="0"/>
            <a:ext cx="2428875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1"/>
          </p:nvPr>
        </p:nvSpPr>
        <p:spPr>
          <a:xfrm>
            <a:off x="0" y="1857375"/>
            <a:ext cx="8786813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uk-UA" smtClean="0">
                <a:solidFill>
                  <a:srgbClr val="FF0000"/>
                </a:solidFill>
              </a:rPr>
              <a:t>Тематичні запитання: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solidFill>
                  <a:srgbClr val="00B0F0"/>
                </a:solidFill>
              </a:rPr>
              <a:t>Where is the land of hamburgers and hot-dogs?</a:t>
            </a:r>
            <a:endParaRPr lang="uk-UA" smtClean="0">
              <a:solidFill>
                <a:srgbClr val="00B0F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solidFill>
                  <a:srgbClr val="00B0F0"/>
                </a:solidFill>
              </a:rPr>
              <a:t>Why my favorite pet don’t like cripes as much as I?</a:t>
            </a:r>
            <a:endParaRPr lang="uk-UA" smtClean="0">
              <a:solidFill>
                <a:srgbClr val="00B0F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solidFill>
                  <a:srgbClr val="00B0F0"/>
                </a:solidFill>
              </a:rPr>
              <a:t>What should I eat if I want to be healthy?</a:t>
            </a:r>
            <a:endParaRPr lang="uk-UA" smtClean="0">
              <a:solidFill>
                <a:srgbClr val="00B0F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smtClean="0">
                <a:solidFill>
                  <a:srgbClr val="FF0000"/>
                </a:solidFill>
              </a:rPr>
              <a:t>Змістовні запитання: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>
                <a:solidFill>
                  <a:srgbClr val="92D050"/>
                </a:solidFill>
              </a:rPr>
              <a:t>How to cook my favorite cripes</a:t>
            </a:r>
            <a:r>
              <a:rPr lang="uk-UA" sz="2400" smtClean="0">
                <a:solidFill>
                  <a:srgbClr val="92D050"/>
                </a:solidFill>
              </a:rPr>
              <a:t>?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>
                <a:solidFill>
                  <a:srgbClr val="92D050"/>
                </a:solidFill>
              </a:rPr>
              <a:t>What are gmo means</a:t>
            </a:r>
            <a:r>
              <a:rPr lang="uk-UA" sz="2400" smtClean="0">
                <a:solidFill>
                  <a:srgbClr val="92D050"/>
                </a:solidFill>
              </a:rPr>
              <a:t>?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>
                <a:solidFill>
                  <a:srgbClr val="92D050"/>
                </a:solidFill>
              </a:rPr>
              <a:t>Are cripes healthy for me</a:t>
            </a:r>
            <a:r>
              <a:rPr lang="uk-UA" sz="2400" smtClean="0">
                <a:solidFill>
                  <a:srgbClr val="92D050"/>
                </a:solidFill>
              </a:rPr>
              <a:t>?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>
                <a:solidFill>
                  <a:srgbClr val="92D050"/>
                </a:solidFill>
              </a:rPr>
              <a:t>What kind of food are not only tasty but healthy</a:t>
            </a:r>
            <a:r>
              <a:rPr lang="uk-UA" sz="2400" smtClean="0">
                <a:solidFill>
                  <a:srgbClr val="92D050"/>
                </a:solidFill>
              </a:rPr>
              <a:t>?</a:t>
            </a:r>
          </a:p>
          <a:p>
            <a:pPr eaLnBrk="1" hangingPunct="1">
              <a:buFont typeface="Wingdings 2" pitchFamily="18" charset="2"/>
              <a:buNone/>
            </a:pPr>
            <a:endParaRPr lang="uk-UA" sz="2000" smtClean="0">
              <a:solidFill>
                <a:srgbClr val="92D05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ru-RU" smtClean="0">
              <a:solidFill>
                <a:srgbClr val="FFFF00"/>
              </a:solidFill>
            </a:endParaRPr>
          </a:p>
        </p:txBody>
      </p:sp>
      <p:pic>
        <p:nvPicPr>
          <p:cNvPr id="15362" name="Picture 4" descr="j03049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3860800"/>
            <a:ext cx="2105025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6" descr="j01992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404813"/>
            <a:ext cx="184150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WordArt 9"/>
          <p:cNvSpPr>
            <a:spLocks noChangeArrowheads="1" noChangeShapeType="1" noTextEdit="1"/>
          </p:cNvSpPr>
          <p:nvPr/>
        </p:nvSpPr>
        <p:spPr bwMode="auto">
          <a:xfrm>
            <a:off x="2339975" y="404813"/>
            <a:ext cx="5688013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What I know about my favorite food</a:t>
            </a:r>
            <a:endParaRPr lang="ru-RU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Содержимое 3">
            <a:hlinkClick r:id="" action="ppaction://ole?verb=1"/>
          </p:cNvPr>
          <p:cNvGraphicFramePr>
            <a:graphicFrameLocks noChangeAspect="1"/>
          </p:cNvGraphicFramePr>
          <p:nvPr>
            <p:ph idx="1"/>
          </p:nvPr>
        </p:nvGraphicFramePr>
        <p:xfrm>
          <a:off x="5292725" y="3213100"/>
          <a:ext cx="914400" cy="771525"/>
        </p:xfrm>
        <a:graphic>
          <a:graphicData uri="http://schemas.openxmlformats.org/presentationml/2006/ole">
            <p:oleObj spid="_x0000_s1026" name="Документ" showAsIcon="1" r:id="rId3" imgW="914400" imgH="771480" progId="Word.Document.12">
              <p:embed/>
            </p:oleObj>
          </a:graphicData>
        </a:graphic>
      </p:graphicFrame>
      <p:pic>
        <p:nvPicPr>
          <p:cNvPr id="1027" name="Picture 4" descr="F:\Еда\FVCAY29TIMCA7RKBU9CAP2W7C9CA39HRILCARR95WNCAN02J26CATD0CWACAQ6VCTSCA3LJ7RLCAMEE1HICA57XMSDCA4ASLT9CAHNAQ0ICAS676A1CAIAPGX1CA0WNOB3CAVH4OD5CAW7NG5ICAQRVP2B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5650" y="1628775"/>
            <a:ext cx="3000375" cy="391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WordArt 7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7489825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Let's learn more about food</a:t>
            </a:r>
            <a:endParaRPr lang="ru-RU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29" name="WordArt 8"/>
          <p:cNvSpPr>
            <a:spLocks noChangeArrowheads="1" noChangeShapeType="1" noTextEdit="1"/>
          </p:cNvSpPr>
          <p:nvPr/>
        </p:nvSpPr>
        <p:spPr bwMode="auto">
          <a:xfrm>
            <a:off x="900113" y="6092825"/>
            <a:ext cx="6097587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Let's do this work together</a:t>
            </a:r>
            <a:endParaRPr lang="ru-RU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171</TotalTime>
  <Words>143</Words>
  <Application>Microsoft Office PowerPoint</Application>
  <PresentationFormat>Экран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Изящная</vt:lpstr>
      <vt:lpstr>Документ</vt:lpstr>
      <vt:lpstr>My favorite food 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Моя улюблена їжа</dc:title>
  <dc:creator>Учень</dc:creator>
  <cp:lastModifiedBy>Учень</cp:lastModifiedBy>
  <cp:revision>22</cp:revision>
  <dcterms:created xsi:type="dcterms:W3CDTF">2012-09-11T13:38:34Z</dcterms:created>
  <dcterms:modified xsi:type="dcterms:W3CDTF">2012-09-13T11:28:15Z</dcterms:modified>
</cp:coreProperties>
</file>